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36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CD3F1-3739-429F-9267-EF6409F5CE89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569-2DF1-4979-87AD-4E577BB6A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472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CD3F1-3739-429F-9267-EF6409F5CE89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569-2DF1-4979-87AD-4E577BB6A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667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CD3F1-3739-429F-9267-EF6409F5CE89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569-2DF1-4979-87AD-4E577BB6A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306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CD3F1-3739-429F-9267-EF6409F5CE89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569-2DF1-4979-87AD-4E577BB6A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965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CD3F1-3739-429F-9267-EF6409F5CE89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569-2DF1-4979-87AD-4E577BB6A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158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CD3F1-3739-429F-9267-EF6409F5CE89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569-2DF1-4979-87AD-4E577BB6A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392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CD3F1-3739-429F-9267-EF6409F5CE89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569-2DF1-4979-87AD-4E577BB6A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277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CD3F1-3739-429F-9267-EF6409F5CE89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569-2DF1-4979-87AD-4E577BB6A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525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CD3F1-3739-429F-9267-EF6409F5CE89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569-2DF1-4979-87AD-4E577BB6A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184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CD3F1-3739-429F-9267-EF6409F5CE89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569-2DF1-4979-87AD-4E577BB6A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492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CD3F1-3739-429F-9267-EF6409F5CE89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86569-2DF1-4979-87AD-4E577BB6A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289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CD3F1-3739-429F-9267-EF6409F5CE89}" type="datetimeFigureOut">
              <a:rPr lang="en-US" smtClean="0"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6569-2DF1-4979-87AD-4E577BB6A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145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71189" cy="6878392"/>
          </a:xfrm>
        </p:spPr>
      </p:pic>
    </p:spTree>
    <p:extLst>
      <p:ext uri="{BB962C8B-B14F-4D97-AF65-F5344CB8AC3E}">
        <p14:creationId xmlns:p14="http://schemas.microsoft.com/office/powerpoint/2010/main" val="295435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806" y="0"/>
            <a:ext cx="9155806" cy="6866855"/>
          </a:xfrm>
        </p:spPr>
      </p:pic>
    </p:spTree>
    <p:extLst>
      <p:ext uri="{BB962C8B-B14F-4D97-AF65-F5344CB8AC3E}">
        <p14:creationId xmlns:p14="http://schemas.microsoft.com/office/powerpoint/2010/main" val="2020135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46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074338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46" y="0"/>
            <a:ext cx="9146146" cy="6859610"/>
          </a:xfrm>
        </p:spPr>
      </p:pic>
    </p:spTree>
    <p:extLst>
      <p:ext uri="{BB962C8B-B14F-4D97-AF65-F5344CB8AC3E}">
        <p14:creationId xmlns:p14="http://schemas.microsoft.com/office/powerpoint/2010/main" val="162207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48840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659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4704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Alek 2</dc:creator>
  <cp:lastModifiedBy>Jenkins, Mark</cp:lastModifiedBy>
  <cp:revision>1</cp:revision>
  <dcterms:created xsi:type="dcterms:W3CDTF">2012-03-05T02:25:25Z</dcterms:created>
  <dcterms:modified xsi:type="dcterms:W3CDTF">2012-03-05T17:32:16Z</dcterms:modified>
</cp:coreProperties>
</file>